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1C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commentAuthors" Target="commentAuthors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2-08T15:13:30.386" idx="1">
    <p:pos x="7526" y="66"/>
    <p:text/>
  </p:cm>
  <p:cm authorId="1" dt="2020-12-08T15:19:05.276" idx="2">
    <p:pos x="7526" y="115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图片1"/>
          <p:cNvPicPr>
            <a:picLocks noChangeAspect="1"/>
          </p:cNvPicPr>
          <p:nvPr/>
        </p:nvPicPr>
        <p:blipFill>
          <a:blip r:embed="rId1"/>
          <a:srcRect t="417" r="-234"/>
          <a:stretch>
            <a:fillRect/>
          </a:stretch>
        </p:blipFill>
        <p:spPr>
          <a:xfrm>
            <a:off x="427355" y="30480"/>
            <a:ext cx="11671935" cy="652399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292590" y="4892040"/>
            <a:ext cx="120523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>
                <a:solidFill>
                  <a:srgbClr val="F91C05"/>
                </a:solidFill>
              </a:rPr>
              <a:t>东苑东门</a:t>
            </a:r>
            <a:endParaRPr lang="zh-CN" altLang="en-US" sz="1400" b="1">
              <a:solidFill>
                <a:srgbClr val="F91C05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53635" y="4907915"/>
            <a:ext cx="8940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 b="1">
                <a:solidFill>
                  <a:srgbClr val="F91C05"/>
                </a:solidFill>
              </a:rPr>
              <a:t>东苑南门</a:t>
            </a:r>
            <a:endParaRPr lang="zh-CN" altLang="en-US" sz="1400" b="1">
              <a:solidFill>
                <a:srgbClr val="F91C05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958330" y="5975985"/>
            <a:ext cx="119253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>
                <a:solidFill>
                  <a:srgbClr val="F91C05"/>
                </a:solidFill>
              </a:rPr>
              <a:t>地铁站</a:t>
            </a:r>
            <a:endParaRPr lang="zh-CN" altLang="en-US" sz="1400" b="1">
              <a:solidFill>
                <a:srgbClr val="F91C05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900805" y="3168650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>
                <a:solidFill>
                  <a:srgbClr val="F91C05"/>
                </a:solidFill>
              </a:rPr>
              <a:t>文德楼</a:t>
            </a:r>
            <a:endParaRPr lang="zh-CN" altLang="en-US" b="1">
              <a:solidFill>
                <a:srgbClr val="F91C05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16935" y="189293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>
                <a:solidFill>
                  <a:srgbClr val="F91C05"/>
                </a:solidFill>
              </a:rPr>
              <a:t>明德楼</a:t>
            </a:r>
            <a:endParaRPr lang="zh-CN" altLang="en-US" b="1">
              <a:solidFill>
                <a:srgbClr val="F91C05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606415" y="3510280"/>
            <a:ext cx="7162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 b="1">
                <a:solidFill>
                  <a:srgbClr val="F91C05"/>
                </a:solidFill>
              </a:rPr>
              <a:t>气象楼</a:t>
            </a:r>
            <a:endParaRPr lang="zh-CN" altLang="en-US" sz="1400" b="1">
              <a:solidFill>
                <a:srgbClr val="F91C05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39750" y="3940810"/>
            <a:ext cx="17830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 b="1">
                <a:solidFill>
                  <a:srgbClr val="F91C05"/>
                </a:solidFill>
              </a:rPr>
              <a:t>明德楼南门考场入口</a:t>
            </a:r>
            <a:endParaRPr lang="zh-CN" altLang="en-US" sz="1400" b="1">
              <a:solidFill>
                <a:srgbClr val="F91C05"/>
              </a:solidFill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1714500" y="2248535"/>
            <a:ext cx="1759585" cy="1524000"/>
          </a:xfrm>
          <a:prstGeom prst="straightConnector1">
            <a:avLst/>
          </a:prstGeom>
          <a:ln w="50800">
            <a:solidFill>
              <a:srgbClr val="F91C05">
                <a:alpha val="88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5354955" y="1724660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600" b="1">
                <a:solidFill>
                  <a:srgbClr val="F91C05"/>
                </a:solidFill>
              </a:rPr>
              <a:t>东苑食堂</a:t>
            </a:r>
            <a:endParaRPr lang="zh-CN" altLang="en-US" sz="1600" b="1">
              <a:solidFill>
                <a:srgbClr val="F91C05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44525" y="1586230"/>
            <a:ext cx="12496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 b="1">
                <a:solidFill>
                  <a:srgbClr val="FFFF00"/>
                </a:solidFill>
              </a:rPr>
              <a:t>中苑老田径场</a:t>
            </a:r>
            <a:endParaRPr lang="zh-CN" altLang="en-US" sz="1400" b="1">
              <a:solidFill>
                <a:srgbClr val="FFFF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40995" y="2132330"/>
            <a:ext cx="3790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rgbClr val="FFFF00"/>
                </a:solidFill>
              </a:rPr>
              <a:t>中</a:t>
            </a:r>
            <a:endParaRPr lang="zh-CN" altLang="en-US" sz="1200">
              <a:solidFill>
                <a:srgbClr val="FFFF00"/>
              </a:solidFill>
            </a:endParaRPr>
          </a:p>
          <a:p>
            <a:r>
              <a:rPr lang="zh-CN" altLang="en-US" sz="1200">
                <a:solidFill>
                  <a:srgbClr val="FFFF00"/>
                </a:solidFill>
              </a:rPr>
              <a:t>苑</a:t>
            </a:r>
            <a:endParaRPr lang="zh-CN" altLang="en-US" sz="1200">
              <a:solidFill>
                <a:srgbClr val="FFFF00"/>
              </a:solidFill>
            </a:endParaRPr>
          </a:p>
          <a:p>
            <a:r>
              <a:rPr lang="zh-CN" altLang="en-US" sz="1200">
                <a:solidFill>
                  <a:srgbClr val="FFFF00"/>
                </a:solidFill>
              </a:rPr>
              <a:t>老</a:t>
            </a:r>
            <a:endParaRPr lang="zh-CN" altLang="en-US" sz="1200">
              <a:solidFill>
                <a:srgbClr val="FFFF00"/>
              </a:solidFill>
            </a:endParaRPr>
          </a:p>
          <a:p>
            <a:r>
              <a:rPr lang="zh-CN" altLang="en-US" sz="1200">
                <a:solidFill>
                  <a:srgbClr val="FFFF00"/>
                </a:solidFill>
              </a:rPr>
              <a:t>食</a:t>
            </a:r>
            <a:endParaRPr lang="zh-CN" altLang="en-US" sz="1200">
              <a:solidFill>
                <a:srgbClr val="FFFF00"/>
              </a:solidFill>
            </a:endParaRPr>
          </a:p>
          <a:p>
            <a:r>
              <a:rPr lang="zh-CN" altLang="en-US" sz="1200">
                <a:solidFill>
                  <a:srgbClr val="FFFF00"/>
                </a:solidFill>
              </a:rPr>
              <a:t>堂</a:t>
            </a:r>
            <a:endParaRPr lang="zh-CN" altLang="en-US" sz="1200">
              <a:solidFill>
                <a:srgbClr val="FFFF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035050" y="2380615"/>
            <a:ext cx="79248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200">
                <a:solidFill>
                  <a:srgbClr val="FFFF00"/>
                </a:solidFill>
              </a:rPr>
              <a:t>风云剧场</a:t>
            </a:r>
            <a:endParaRPr lang="zh-CN" altLang="en-US" sz="1200">
              <a:solidFill>
                <a:srgbClr val="FFFF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06450" y="186055"/>
            <a:ext cx="10905490" cy="460375"/>
          </a:xfrm>
          <a:prstGeom prst="rect">
            <a:avLst/>
          </a:prstGeom>
          <a:noFill/>
          <a:ln w="28575" cmpd="sng">
            <a:solidFill>
              <a:srgbClr val="FFFF00"/>
            </a:solidFill>
            <a:prstDash val="solid"/>
          </a:ln>
        </p:spPr>
        <p:txBody>
          <a:bodyPr wrap="square" rtlCol="0">
            <a:spAutoFit/>
          </a:bodyPr>
          <a:p>
            <a:pPr algn="ctr"/>
            <a:r>
              <a:rPr lang="zh-CN" altLang="en-US" sz="2400" b="1">
                <a:solidFill>
                  <a:schemeClr val="accent2"/>
                </a:solidFill>
              </a:rPr>
              <a:t>南京信息工程</a:t>
            </a:r>
            <a:r>
              <a:rPr lang="zh-CN" altLang="en-US" sz="2400" b="1">
                <a:solidFill>
                  <a:schemeClr val="accent2"/>
                </a:solidFill>
              </a:rPr>
              <a:t>大学高等学历继续教育专升本学位综合考试</a:t>
            </a:r>
            <a:r>
              <a:rPr lang="zh-CN" altLang="en-US" sz="2400" b="1">
                <a:solidFill>
                  <a:schemeClr val="accent2"/>
                </a:solidFill>
              </a:rPr>
              <a:t>考场平面示意图</a:t>
            </a:r>
            <a:endParaRPr lang="zh-CN" altLang="en-US" sz="2400" b="1">
              <a:solidFill>
                <a:schemeClr val="accent2"/>
              </a:solidFill>
            </a:endParaRPr>
          </a:p>
        </p:txBody>
      </p:sp>
      <p:cxnSp>
        <p:nvCxnSpPr>
          <p:cNvPr id="21" name="直接箭头连接符 20"/>
          <p:cNvCxnSpPr/>
          <p:nvPr/>
        </p:nvCxnSpPr>
        <p:spPr>
          <a:xfrm flipH="1" flipV="1">
            <a:off x="3564890" y="2407920"/>
            <a:ext cx="6009640" cy="2290445"/>
          </a:xfrm>
          <a:prstGeom prst="straightConnector1">
            <a:avLst/>
          </a:prstGeom>
          <a:ln w="28575" cmpd="sng">
            <a:solidFill>
              <a:srgbClr val="F91C05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 flipV="1">
            <a:off x="2827020" y="3893185"/>
            <a:ext cx="2922905" cy="1083310"/>
          </a:xfrm>
          <a:prstGeom prst="straightConnector1">
            <a:avLst/>
          </a:prstGeom>
          <a:ln w="28575" cmpd="sng">
            <a:solidFill>
              <a:srgbClr val="F91C05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V="1">
            <a:off x="2855595" y="2675890"/>
            <a:ext cx="1447165" cy="1160145"/>
          </a:xfrm>
          <a:prstGeom prst="straightConnector1">
            <a:avLst/>
          </a:prstGeom>
          <a:ln w="28575" cmpd="sng">
            <a:solidFill>
              <a:srgbClr val="F91C05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b8e8f46c-e468-4f49-ade8-9f60eff354ca"/>
  <p:tag name="COMMONDATA" val="eyJoZGlkIjoiMDgzMzE1MDkwYTZhZDEwNTI4MDQ2MWYyMTRiNjg0NzkifQ=="/>
  <p:tag name="commondata" val="eyJoZGlkIjoiNGMxZThhYTA0N2Y4ODYyMGIxZjk1YTg5NDI1ODU4Mm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WPS 演示</Application>
  <PresentationFormat>宽屏</PresentationFormat>
  <Paragraphs>28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25469</cp:lastModifiedBy>
  <cp:revision>9</cp:revision>
  <dcterms:created xsi:type="dcterms:W3CDTF">2020-12-08T07:09:00Z</dcterms:created>
  <dcterms:modified xsi:type="dcterms:W3CDTF">2025-04-28T03:30:28Z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2052-12.1.0.17827</vt:lpwstr>
  </property>
  <property fmtid="{D5CDD505-2E9C-101B-9397-08002B2CF9AE}" pid="3" name="ICV">
    <vt:lpwstr>185A6D181F054297AAD5BB92D0B26697_13</vt:lpwstr>
  </property>
</Properties>
</file>